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7603B-FFD6-4E07-9727-429843339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654E9D-20ED-45DA-A88A-DD0F28F01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5E896D-EA9C-4A85-BDD9-5842B3CA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AC586-C70D-457F-A097-C78DA692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EC45DB-E826-4071-B28B-53E8E7D9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7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5FFC2-7ECE-4F1E-9479-C35BBC0A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410D07-D8A7-4384-B106-4FD33A7AE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89E411-332B-42D6-991D-90B6943D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1C2D41-A310-470B-A928-BE2C582C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A57AD-FED5-42EB-94E1-566DB485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577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106025-5DDA-4AF2-805E-7C72C07C5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468C97-7A28-437A-BAEF-5481E0E83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53CD0F-27DA-4A10-810F-5EDD26FD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73D84D-49A5-46C0-A5FD-FEA9B540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558F9F-9B4C-4DD7-BA9C-4883FC96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32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E2F18-D9BE-47BC-B886-15ACA836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707C5-D3E4-4B26-8480-70252708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3636F3-A503-4480-9401-768B3A87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D7251-1564-4405-98D5-8AE2E221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0FAD67-BEEB-445C-8368-C85F4862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77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5494D-9565-43D8-906C-D6FF9C43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D0A434-7C28-4E86-8321-9CD08A78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64ED1A-9697-4854-B503-C88C3EEC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839070-FE8B-4BB8-B1DF-EBD836E9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ED0BA2-28BA-41EB-B51E-97567C3B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238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CC65F-73E7-4F85-A511-389A62D1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4C002-E43D-4236-BC6B-841FB6EBE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A1AB53-DBBA-4F8E-B2B3-3CBC9F46E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F89343-CB9C-486C-ACA4-314F43D7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CFDBC-4FF6-4267-B6F4-1105107C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74AF86-F2AA-44CA-8C55-61268E99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01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9F32C-19E5-411A-82F7-8ECF7C02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16095C-3B65-4614-A662-E5833863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95AE68-1C0A-4AA0-A13C-DFF358F7D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258D2B-E4F2-43EB-AFE2-6171756FA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3E0615-C193-41C5-9A07-DB4A1712C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4E4C78-AF90-49F5-BEAD-02961F42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486390-70AF-4235-B8BC-3E212A6A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6F16B6-0C3C-4DE6-AD8C-823D1A42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102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9AB56-9487-4B9C-A164-7CB4813A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E56B13-5B24-4F4C-8181-DE887F2D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48F007-A65E-4A67-BE3C-6E500DD5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E055F3-BD3C-412F-8A9E-997BA457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034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0EE50D-8517-40DF-84BD-ED4EFF58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ACB688-791C-4D6E-8262-6CD72D64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3FE48E-60D3-4DC1-96EB-CCF77F56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972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5A6C6-F2BB-4ABA-8F3B-8855F86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71E9D-BDEC-4FC7-9467-FFC78584B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E97B5F-6812-43FE-A52E-A993BC5F4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D4ACB5-158B-42B5-A1FF-364F4DDC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4E26CB-1B7D-4D60-9CA6-334E3B4D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07B065-0463-4502-B932-03A63099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49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3A433-C708-4444-BD8C-81882FD3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652B54-99AE-4160-AEE2-FAF4EEEC4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1AD054-6EF0-4CD5-836E-9488F619D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37032B-9A17-4175-A68B-7037BD1A3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AD3741-0C16-43AB-A464-FE337217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6B91AC-6A87-4B1D-8724-6B242A6A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497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05EAC7-030F-45F5-9137-B481C477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F7AB2A-E4D0-422B-BD0A-7919EC5D0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9592D7-9CF0-45CC-918A-5CB989A08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2DF90-810D-4DC1-8C79-12683BDC3EBF}" type="datetimeFigureOut">
              <a:rPr lang="es-CO" smtClean="0"/>
              <a:t>24/03/2025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3C83D-D449-41EC-BED1-F62E93F89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C5AA97-4B34-4AD4-B9C8-AB3A911D9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E66D7-A02E-4AEF-8A18-55146788B7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8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2F4693-564F-4F6D-97A6-D923F5DC6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7" b="2306"/>
          <a:stretch/>
        </p:blipFill>
        <p:spPr>
          <a:xfrm>
            <a:off x="658159" y="3796133"/>
            <a:ext cx="5116535" cy="29047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8AA92-6566-4BF9-B660-F5161BC11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081" y="381057"/>
            <a:ext cx="5187880" cy="29404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8012B-753C-49AC-ADA1-4EF7456A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081" y="3760430"/>
            <a:ext cx="5115111" cy="29404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276232-7BF1-4F6A-84C8-49F6D74CB6AA}"/>
              </a:ext>
            </a:extLst>
          </p:cNvPr>
          <p:cNvSpPr txBox="1"/>
          <p:nvPr/>
        </p:nvSpPr>
        <p:spPr>
          <a:xfrm>
            <a:off x="919765" y="1676397"/>
            <a:ext cx="4593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7B0CD9-BFB9-436C-A204-E0B050F63E50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200398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C0F4075-222C-48EB-B627-7A9817961A13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CDB82E-EDDE-4A2B-8ECD-AC0C82B60434}"/>
              </a:ext>
            </a:extLst>
          </p:cNvPr>
          <p:cNvSpPr txBox="1"/>
          <p:nvPr/>
        </p:nvSpPr>
        <p:spPr>
          <a:xfrm>
            <a:off x="3290047" y="806820"/>
            <a:ext cx="5102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9CA73C-473C-4182-8F22-07BD35C5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4" y="1730149"/>
            <a:ext cx="4506733" cy="48491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C69459-53E5-432D-B3F6-A661D9D6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7" y="1730149"/>
            <a:ext cx="4471877" cy="48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1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320FA04-F930-4FCD-827F-D6F8DC1DEFC7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A1E4A8-A0B5-4879-BB5F-EBF71273D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4" y="1828761"/>
            <a:ext cx="4372977" cy="4760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BDAE165-8CCF-4235-AC9F-05FEB611A843}"/>
              </a:ext>
            </a:extLst>
          </p:cNvPr>
          <p:cNvSpPr txBox="1"/>
          <p:nvPr/>
        </p:nvSpPr>
        <p:spPr>
          <a:xfrm>
            <a:off x="2626659" y="806820"/>
            <a:ext cx="576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162B63-1ABF-48A9-AFC1-7866F69A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2" y="1828762"/>
            <a:ext cx="4508244" cy="47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0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09EBCE-1E9F-442D-BE50-ECF1473F4807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20C7BD-162F-4931-8BCF-C254DC461F08}"/>
              </a:ext>
            </a:extLst>
          </p:cNvPr>
          <p:cNvSpPr txBox="1"/>
          <p:nvPr/>
        </p:nvSpPr>
        <p:spPr>
          <a:xfrm>
            <a:off x="2626659" y="806820"/>
            <a:ext cx="576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D65542-C1B9-49EA-B2FF-7A97D13A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48" y="1730150"/>
            <a:ext cx="4629796" cy="50013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AC0FF2-37EC-4891-BDC0-70E3A8FF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178" y="1730150"/>
            <a:ext cx="4667901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129D0EC-ED71-4E67-987D-9F3ACBF53EF6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B63FAA-9DDD-4DC4-B94F-03953532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7" y="2420725"/>
            <a:ext cx="5026483" cy="42299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1D2E96-ACCB-4C72-B210-38C85618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21" y="2420725"/>
            <a:ext cx="5013259" cy="422993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1080A5-B9E2-406B-8270-6305032F6BF3}"/>
              </a:ext>
            </a:extLst>
          </p:cNvPr>
          <p:cNvSpPr txBox="1"/>
          <p:nvPr/>
        </p:nvSpPr>
        <p:spPr>
          <a:xfrm>
            <a:off x="2626659" y="806820"/>
            <a:ext cx="576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</a:t>
            </a:r>
          </a:p>
        </p:txBody>
      </p:sp>
    </p:spTree>
    <p:extLst>
      <p:ext uri="{BB962C8B-B14F-4D97-AF65-F5344CB8AC3E}">
        <p14:creationId xmlns:p14="http://schemas.microsoft.com/office/powerpoint/2010/main" val="305296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35C919-62C3-4F49-BC39-237E6D48AD48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F6CE9A-0923-498E-AA91-AA85DC851B4A}"/>
              </a:ext>
            </a:extLst>
          </p:cNvPr>
          <p:cNvSpPr txBox="1"/>
          <p:nvPr/>
        </p:nvSpPr>
        <p:spPr>
          <a:xfrm>
            <a:off x="2626659" y="806820"/>
            <a:ext cx="576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23E74B-601D-4AFB-B565-8074D03C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1" y="2018435"/>
            <a:ext cx="5191850" cy="43630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8E97CC-55FA-4AC7-9B65-EDC9D3BD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859" y="2018435"/>
            <a:ext cx="523948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03EA81-29E5-40BF-890B-3E981C6A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41" y="2107520"/>
            <a:ext cx="5239481" cy="43821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E59B2E-950A-4C42-9A94-8D3C639E2382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526148-8A17-4CC6-8387-ACEC7EC1D0C5}"/>
              </a:ext>
            </a:extLst>
          </p:cNvPr>
          <p:cNvSpPr txBox="1"/>
          <p:nvPr/>
        </p:nvSpPr>
        <p:spPr>
          <a:xfrm>
            <a:off x="2626659" y="806820"/>
            <a:ext cx="576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02C29F-641D-4FC3-84A2-C75ACE5F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20" y="2107520"/>
            <a:ext cx="521090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676BB5-C3EA-4B0C-89B9-C186F02A0E1E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B0896F-DA73-4C5A-85B8-9240414BB114}"/>
              </a:ext>
            </a:extLst>
          </p:cNvPr>
          <p:cNvSpPr txBox="1"/>
          <p:nvPr/>
        </p:nvSpPr>
        <p:spPr>
          <a:xfrm>
            <a:off x="2626659" y="806820"/>
            <a:ext cx="576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83803E-1281-4701-9663-D19ABB74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0" y="1946717"/>
            <a:ext cx="5371301" cy="44809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85C81E-81A0-4721-9EB7-0FB82BC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94" y="1946717"/>
            <a:ext cx="5201376" cy="44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D0D24C6-8E8A-4FBA-9444-32CB788AF2BD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C75CF-02BF-4162-97AC-0F7FC88E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98" y="3429000"/>
            <a:ext cx="5248736" cy="30048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F2D32B-CDF7-404E-9041-1562CB23C5FD}"/>
              </a:ext>
            </a:extLst>
          </p:cNvPr>
          <p:cNvSpPr txBox="1"/>
          <p:nvPr/>
        </p:nvSpPr>
        <p:spPr>
          <a:xfrm>
            <a:off x="931977" y="1219970"/>
            <a:ext cx="404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 K = 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CF12CC1-CCB4-4D30-87B5-7E593C5C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65" y="3429000"/>
            <a:ext cx="5251510" cy="30048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5A5AA4-5EF9-4CC6-BBEA-F7379DA98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166" y="179198"/>
            <a:ext cx="5251510" cy="3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3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EE85ABC-F3FF-4D86-9AB9-94A71A29FA04}"/>
              </a:ext>
            </a:extLst>
          </p:cNvPr>
          <p:cNvSpPr txBox="1"/>
          <p:nvPr/>
        </p:nvSpPr>
        <p:spPr>
          <a:xfrm>
            <a:off x="931977" y="1219970"/>
            <a:ext cx="404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 K = 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5BE1A6-E443-4671-A0B5-93F2D1A30986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5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16AA44A-2C10-4FD5-A881-C7F663AA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48" y="3401794"/>
            <a:ext cx="5196628" cy="30341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613CC9-0F0E-458A-82F4-9E58F7A27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91" y="3401793"/>
            <a:ext cx="5197395" cy="30341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14561B4-33D0-4FE8-AD0A-121BEABB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91" y="229085"/>
            <a:ext cx="5197395" cy="29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078D1B4-12C1-4CD5-9940-5F3AAE1ED694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A8BE741-CE11-4299-9442-09EDB870DADE}"/>
              </a:ext>
            </a:extLst>
          </p:cNvPr>
          <p:cNvSpPr txBox="1"/>
          <p:nvPr/>
        </p:nvSpPr>
        <p:spPr>
          <a:xfrm>
            <a:off x="931977" y="1219970"/>
            <a:ext cx="404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 K = 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D07C4E-FED2-4BE8-87B9-A49808D8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9" y="3429000"/>
            <a:ext cx="5348054" cy="31600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70C04A-AAFD-4A63-B497-F307C358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1" y="3429000"/>
            <a:ext cx="5211419" cy="31600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176D4B-385D-4C3A-929F-0E7F20DE5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870" y="170188"/>
            <a:ext cx="5211419" cy="30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D2CC2A1-543F-42B2-A0CF-2EBD59C8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6" y="3429000"/>
            <a:ext cx="5538668" cy="31421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0CDF9A-6DA5-4313-9E05-36EE1BE6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76" y="3421429"/>
            <a:ext cx="5538668" cy="31497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C6F7FF-71E5-4018-A7A9-D115A7E5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98" y="159371"/>
            <a:ext cx="5469024" cy="308947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6152E66-E2E2-4E4D-BCB8-4CB824407E40}"/>
              </a:ext>
            </a:extLst>
          </p:cNvPr>
          <p:cNvSpPr txBox="1"/>
          <p:nvPr/>
        </p:nvSpPr>
        <p:spPr>
          <a:xfrm>
            <a:off x="498910" y="1497103"/>
            <a:ext cx="4916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4C4C38A-7DA8-4239-92E6-2BEBA8197A3A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226888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240838-15D6-4897-BCDA-972BAB9E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97" y="2716139"/>
            <a:ext cx="5322573" cy="38998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9D2438-7C2E-4C81-BAAF-EC44EE76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52" y="2716139"/>
            <a:ext cx="5451602" cy="38998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F3A482-9D22-483B-BF64-95FC04166EDC}"/>
              </a:ext>
            </a:extLst>
          </p:cNvPr>
          <p:cNvSpPr txBox="1"/>
          <p:nvPr/>
        </p:nvSpPr>
        <p:spPr>
          <a:xfrm>
            <a:off x="4073611" y="1040676"/>
            <a:ext cx="404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 K = 10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91892-FF71-4B87-A5BA-DD0B676E4FFB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5</a:t>
            </a:r>
          </a:p>
        </p:txBody>
      </p:sp>
    </p:spTree>
    <p:extLst>
      <p:ext uri="{BB962C8B-B14F-4D97-AF65-F5344CB8AC3E}">
        <p14:creationId xmlns:p14="http://schemas.microsoft.com/office/powerpoint/2010/main" val="74079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F479A5-56D3-45D3-B314-3B33C149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86" y="1821195"/>
            <a:ext cx="8591828" cy="42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70DAA2-823B-4B93-AB9C-C0006A0B7FCC}"/>
              </a:ext>
            </a:extLst>
          </p:cNvPr>
          <p:cNvSpPr txBox="1"/>
          <p:nvPr/>
        </p:nvSpPr>
        <p:spPr>
          <a:xfrm>
            <a:off x="2704676" y="779984"/>
            <a:ext cx="678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Distancia Euclidiana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165AD1-67EA-41A5-BAD8-F4361A575251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6</a:t>
            </a:r>
          </a:p>
        </p:txBody>
      </p:sp>
    </p:spTree>
    <p:extLst>
      <p:ext uri="{BB962C8B-B14F-4D97-AF65-F5344CB8AC3E}">
        <p14:creationId xmlns:p14="http://schemas.microsoft.com/office/powerpoint/2010/main" val="127897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02DDBDC-4D61-4EAB-ADAE-875D40A51A8A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4E2A7B-1F35-4E24-BDA0-5C3C5CAC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1615328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529EFCC-B247-4669-8F39-26D2A4BE7FE6}"/>
              </a:ext>
            </a:extLst>
          </p:cNvPr>
          <p:cNvSpPr txBox="1"/>
          <p:nvPr/>
        </p:nvSpPr>
        <p:spPr>
          <a:xfrm>
            <a:off x="2704675" y="691998"/>
            <a:ext cx="678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Distancia Manhattan</a:t>
            </a:r>
          </a:p>
        </p:txBody>
      </p:sp>
    </p:spTree>
    <p:extLst>
      <p:ext uri="{BB962C8B-B14F-4D97-AF65-F5344CB8AC3E}">
        <p14:creationId xmlns:p14="http://schemas.microsoft.com/office/powerpoint/2010/main" val="417889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AD55EF-DF6F-4D6F-98FE-F3662B021712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5359DB-6D03-4B89-91F7-5BFE2891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1543611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1B59CC1-9DC8-4FEE-B43C-06813D9EC9D4}"/>
              </a:ext>
            </a:extLst>
          </p:cNvPr>
          <p:cNvSpPr txBox="1"/>
          <p:nvPr/>
        </p:nvSpPr>
        <p:spPr>
          <a:xfrm>
            <a:off x="2221914" y="736822"/>
            <a:ext cx="774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Distancia </a:t>
            </a:r>
            <a:r>
              <a:rPr lang="es-CO" sz="5400" dirty="0" err="1">
                <a:latin typeface="Bauhaus 93" panose="04030905020B02020C02" pitchFamily="82" charset="0"/>
              </a:rPr>
              <a:t>Mahalanobis</a:t>
            </a:r>
            <a:endParaRPr lang="es-CO" sz="54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1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1401375-FEA4-4E8A-9CD9-3E92406382EB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35292B-3C23-4AEE-B95E-19600992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8" y="3429000"/>
            <a:ext cx="5805002" cy="32381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3E62E8-896B-4327-9FFD-6091F39E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8" y="190812"/>
            <a:ext cx="5805002" cy="32381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160D6F2-1BB6-474B-AC78-2E5EE03BB048}"/>
              </a:ext>
            </a:extLst>
          </p:cNvPr>
          <p:cNvSpPr txBox="1"/>
          <p:nvPr/>
        </p:nvSpPr>
        <p:spPr>
          <a:xfrm>
            <a:off x="620364" y="1015506"/>
            <a:ext cx="492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Punto 1: Fueron necesarias un total de 1.000.000 de iteraciones para la convergencia de los centroides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53AA62-F67F-418D-BFB0-A5D9E2E1C8AA}"/>
              </a:ext>
            </a:extLst>
          </p:cNvPr>
          <p:cNvSpPr txBox="1"/>
          <p:nvPr/>
        </p:nvSpPr>
        <p:spPr>
          <a:xfrm>
            <a:off x="1772593" y="2940424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Antes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BD8F49-E5AA-49AF-839A-3AC110CD58C2}"/>
              </a:ext>
            </a:extLst>
          </p:cNvPr>
          <p:cNvSpPr txBox="1"/>
          <p:nvPr/>
        </p:nvSpPr>
        <p:spPr>
          <a:xfrm>
            <a:off x="7958240" y="3514166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Después</a:t>
            </a:r>
          </a:p>
        </p:txBody>
      </p:sp>
    </p:spTree>
    <p:extLst>
      <p:ext uri="{BB962C8B-B14F-4D97-AF65-F5344CB8AC3E}">
        <p14:creationId xmlns:p14="http://schemas.microsoft.com/office/powerpoint/2010/main" val="2682113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2AC3973-C933-4DFE-8A4E-B4ED4B1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6" y="3346982"/>
            <a:ext cx="5429517" cy="31972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7A5986-E5A4-48CD-B70C-9F4FDD3C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1085"/>
            <a:ext cx="5707423" cy="33490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E447F3-30BE-4257-A7E1-A5C3195079CA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3D2CB4-B940-4D34-957F-8AE1B9549ECA}"/>
              </a:ext>
            </a:extLst>
          </p:cNvPr>
          <p:cNvSpPr txBox="1"/>
          <p:nvPr/>
        </p:nvSpPr>
        <p:spPr>
          <a:xfrm>
            <a:off x="620364" y="1429296"/>
            <a:ext cx="492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Punto 2: Fueron necesarias un total de 4.000 de iteraciones para la convergencia de los centroides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19F80A-634C-46B1-B805-9BD08D6D6A9E}"/>
              </a:ext>
            </a:extLst>
          </p:cNvPr>
          <p:cNvSpPr txBox="1"/>
          <p:nvPr/>
        </p:nvSpPr>
        <p:spPr>
          <a:xfrm>
            <a:off x="1772593" y="2940424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Antes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D1C9B0-B14F-4C56-AB83-9954736F0D87}"/>
              </a:ext>
            </a:extLst>
          </p:cNvPr>
          <p:cNvSpPr txBox="1"/>
          <p:nvPr/>
        </p:nvSpPr>
        <p:spPr>
          <a:xfrm>
            <a:off x="7940310" y="3750169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Después</a:t>
            </a:r>
          </a:p>
        </p:txBody>
      </p:sp>
    </p:spTree>
    <p:extLst>
      <p:ext uri="{BB962C8B-B14F-4D97-AF65-F5344CB8AC3E}">
        <p14:creationId xmlns:p14="http://schemas.microsoft.com/office/powerpoint/2010/main" val="139196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950FCB7-18E9-4084-BE8F-C982C0FAE921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52AD70-111E-4E9F-A80B-B804CE29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4" y="4701989"/>
            <a:ext cx="6998321" cy="1645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927989-EC39-44C1-AC2F-52B3C6E1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71" y="2571148"/>
            <a:ext cx="7028850" cy="17157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D7752D9-B264-47D0-BDA9-54AC8AB67C40}"/>
              </a:ext>
            </a:extLst>
          </p:cNvPr>
          <p:cNvSpPr txBox="1"/>
          <p:nvPr/>
        </p:nvSpPr>
        <p:spPr>
          <a:xfrm>
            <a:off x="3182471" y="510987"/>
            <a:ext cx="582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Punto 3: Fueron necesarias un total de 10.000 de iteraciones para la convergencia de los centroides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7169F9-7D9D-4E44-BB29-85DF8F6CE390}"/>
              </a:ext>
            </a:extLst>
          </p:cNvPr>
          <p:cNvSpPr txBox="1"/>
          <p:nvPr/>
        </p:nvSpPr>
        <p:spPr>
          <a:xfrm>
            <a:off x="2561488" y="3244334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Antes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5E22C5-2691-4C5A-92AC-ECC555EE1780}"/>
              </a:ext>
            </a:extLst>
          </p:cNvPr>
          <p:cNvSpPr txBox="1"/>
          <p:nvPr/>
        </p:nvSpPr>
        <p:spPr>
          <a:xfrm>
            <a:off x="6801792" y="5375175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Después</a:t>
            </a:r>
          </a:p>
        </p:txBody>
      </p:sp>
    </p:spTree>
    <p:extLst>
      <p:ext uri="{BB962C8B-B14F-4D97-AF65-F5344CB8AC3E}">
        <p14:creationId xmlns:p14="http://schemas.microsoft.com/office/powerpoint/2010/main" val="148176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9B736D-404B-4BF2-9ABB-7837F818DCC6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7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0E1145-9874-413B-B1AB-8AC683BC8349}"/>
              </a:ext>
            </a:extLst>
          </p:cNvPr>
          <p:cNvSpPr txBox="1"/>
          <p:nvPr/>
        </p:nvSpPr>
        <p:spPr>
          <a:xfrm>
            <a:off x="453617" y="2397948"/>
            <a:ext cx="11284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 dirty="0"/>
              <a:t>La convergencia puede variar dependiendo del número de iteraciones, como también de K. Con respecto a los análisis anteriores hay convergencia aunque el orden de los </a:t>
            </a:r>
            <a:r>
              <a:rPr lang="es-CO" sz="3200" dirty="0" err="1"/>
              <a:t>clusters</a:t>
            </a:r>
            <a:r>
              <a:rPr lang="es-CO" sz="3200" dirty="0"/>
              <a:t> no sea el mismo, ya que no poseen una etiqueta fija y se pueden asignar de forma diferente.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D1CFEF-84B9-4B75-B317-8357E7EB9C4E}"/>
              </a:ext>
            </a:extLst>
          </p:cNvPr>
          <p:cNvSpPr txBox="1"/>
          <p:nvPr/>
        </p:nvSpPr>
        <p:spPr>
          <a:xfrm>
            <a:off x="2221914" y="736822"/>
            <a:ext cx="774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47520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62A10B-2EE3-4597-92F8-DA434B6E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" y="1070294"/>
            <a:ext cx="2922202" cy="6001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8B8C2A-6207-4538-94A2-1771AE03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44" y="1051242"/>
            <a:ext cx="2962688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B20133-A87A-42F6-80AA-41F8C2B9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7" y="2069743"/>
            <a:ext cx="2943344" cy="6858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9A8B96-2C6B-47B7-95AF-9742E9B91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244" y="2066171"/>
            <a:ext cx="2962688" cy="7049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4DDA37-1CCA-4FAE-8667-9E984CDE2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5" y="3257247"/>
            <a:ext cx="2972215" cy="10833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FAA9EA2-16D0-4C6C-A4A1-9334B428E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296" y="3257247"/>
            <a:ext cx="2943636" cy="108339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525C1D4-96F2-45E8-A97A-1FD80F155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17" y="4730439"/>
            <a:ext cx="2943344" cy="177189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178796A-4210-4812-A41A-EAF37D075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3244" y="4730439"/>
            <a:ext cx="2962688" cy="177189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6A282D2-59DA-4E18-A153-09248E8C7813}"/>
              </a:ext>
            </a:extLst>
          </p:cNvPr>
          <p:cNvSpPr txBox="1"/>
          <p:nvPr/>
        </p:nvSpPr>
        <p:spPr>
          <a:xfrm>
            <a:off x="3390457" y="5187547"/>
            <a:ext cx="492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 = 10: Fueron necesarias un total de 10 de iteraciones para la convergencia de los centroides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F241821-2882-43A6-A402-C58BDD8214D7}"/>
              </a:ext>
            </a:extLst>
          </p:cNvPr>
          <p:cNvSpPr txBox="1"/>
          <p:nvPr/>
        </p:nvSpPr>
        <p:spPr>
          <a:xfrm>
            <a:off x="3390457" y="3694306"/>
            <a:ext cx="492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 = 5: Fueron necesarias un total de 50000 de iteraciones para la convergencia de los centroides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2A25270-EF58-405F-B46F-1AB19082DA58}"/>
              </a:ext>
            </a:extLst>
          </p:cNvPr>
          <p:cNvSpPr txBox="1"/>
          <p:nvPr/>
        </p:nvSpPr>
        <p:spPr>
          <a:xfrm>
            <a:off x="3390457" y="2089525"/>
            <a:ext cx="492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 = 3: Fueron necesarias un total de 1000 de iteraciones para la convergencia de los centroides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64DEA3-7BC5-490D-A9F8-BFD038AB274C}"/>
              </a:ext>
            </a:extLst>
          </p:cNvPr>
          <p:cNvSpPr txBox="1"/>
          <p:nvPr/>
        </p:nvSpPr>
        <p:spPr>
          <a:xfrm>
            <a:off x="3390457" y="1024122"/>
            <a:ext cx="492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 = 2: Fueron necesarias un total de 1000 de iteraciones para la convergencia de los centroides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2FC204B-8B1E-4399-9B3C-2F1BB1427014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7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1D39199-E424-4003-8029-04A985391BC0}"/>
              </a:ext>
            </a:extLst>
          </p:cNvPr>
          <p:cNvSpPr txBox="1"/>
          <p:nvPr/>
        </p:nvSpPr>
        <p:spPr>
          <a:xfrm>
            <a:off x="150658" y="619953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Antes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C4C8381-2EBC-4AF5-9852-23CFFCCD388F}"/>
              </a:ext>
            </a:extLst>
          </p:cNvPr>
          <p:cNvSpPr txBox="1"/>
          <p:nvPr/>
        </p:nvSpPr>
        <p:spPr>
          <a:xfrm>
            <a:off x="8983208" y="565114"/>
            <a:ext cx="284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KMEANS Después</a:t>
            </a:r>
          </a:p>
        </p:txBody>
      </p:sp>
    </p:spTree>
    <p:extLst>
      <p:ext uri="{BB962C8B-B14F-4D97-AF65-F5344CB8AC3E}">
        <p14:creationId xmlns:p14="http://schemas.microsoft.com/office/powerpoint/2010/main" val="290289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20C73A6-5665-461D-A8B0-B44410F19075}"/>
              </a:ext>
            </a:extLst>
          </p:cNvPr>
          <p:cNvSpPr txBox="1"/>
          <p:nvPr/>
        </p:nvSpPr>
        <p:spPr>
          <a:xfrm>
            <a:off x="453617" y="2397948"/>
            <a:ext cx="112847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 dirty="0"/>
              <a:t>Punto 4: Dado que los resultados mostrados en este punto son extensos no tenemos como tal evidencias graficas. Pero, analizando las iteraciones llegamos a la conclusión de que son necesarias 10.000 iteraciones para que halla convergencia. </a:t>
            </a:r>
          </a:p>
        </p:txBody>
      </p:sp>
    </p:spTree>
    <p:extLst>
      <p:ext uri="{BB962C8B-B14F-4D97-AF65-F5344CB8AC3E}">
        <p14:creationId xmlns:p14="http://schemas.microsoft.com/office/powerpoint/2010/main" val="308640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2595E8-DE3B-4170-B2B0-42703242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8" y="3673351"/>
            <a:ext cx="5326150" cy="3014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94652D-037B-46B3-B5FE-3ABD0BBD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74" y="3673351"/>
            <a:ext cx="5300604" cy="30143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278165-E3A6-4621-8268-3A2D072E4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74" y="233605"/>
            <a:ext cx="5300605" cy="30536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AE68BEB-9EC4-437B-A390-05AAE29642A7}"/>
              </a:ext>
            </a:extLst>
          </p:cNvPr>
          <p:cNvSpPr txBox="1"/>
          <p:nvPr/>
        </p:nvSpPr>
        <p:spPr>
          <a:xfrm>
            <a:off x="436913" y="1138514"/>
            <a:ext cx="4916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9B896-1ED9-40F4-82DB-3981D849183F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308840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E21A5A-6F62-4E3F-97A7-AB365960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67" y="3497882"/>
            <a:ext cx="5554469" cy="31539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1C10E8-5C5C-420E-BD73-23C13AF2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116" y="3497881"/>
            <a:ext cx="5576505" cy="31539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1343C-EDDB-4844-A6B4-85ED94D7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116" y="118187"/>
            <a:ext cx="5569790" cy="31539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BAD5B2F-328B-4F5C-83EA-30D406D8EB55}"/>
              </a:ext>
            </a:extLst>
          </p:cNvPr>
          <p:cNvSpPr txBox="1"/>
          <p:nvPr/>
        </p:nvSpPr>
        <p:spPr>
          <a:xfrm>
            <a:off x="436913" y="1138514"/>
            <a:ext cx="4916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D7C1B0-2BAD-4779-BC43-6D53D5D7F3AA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188701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CB1D4F-0758-4E9B-B251-30EC520331CF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ED4B95-C7E3-419C-B991-BFD01F04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7" y="3713305"/>
            <a:ext cx="5109874" cy="30043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579958-D520-494B-8FF3-0532E30D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78" y="3704623"/>
            <a:ext cx="5109874" cy="30130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55EE6E-9011-4784-9A8E-C96660D1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7" y="326929"/>
            <a:ext cx="5023065" cy="29568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7251F8-FE1A-4B07-9CEE-D601153EA4E5}"/>
              </a:ext>
            </a:extLst>
          </p:cNvPr>
          <p:cNvSpPr txBox="1"/>
          <p:nvPr/>
        </p:nvSpPr>
        <p:spPr>
          <a:xfrm>
            <a:off x="620364" y="1619324"/>
            <a:ext cx="4593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</a:t>
            </a:r>
          </a:p>
        </p:txBody>
      </p:sp>
    </p:spTree>
    <p:extLst>
      <p:ext uri="{BB962C8B-B14F-4D97-AF65-F5344CB8AC3E}">
        <p14:creationId xmlns:p14="http://schemas.microsoft.com/office/powerpoint/2010/main" val="26468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C15EB6E-36F1-47F8-A199-627FD6A7E98B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A5A8B7-5B19-4781-A817-85071A886DA4}"/>
              </a:ext>
            </a:extLst>
          </p:cNvPr>
          <p:cNvSpPr txBox="1"/>
          <p:nvPr/>
        </p:nvSpPr>
        <p:spPr>
          <a:xfrm>
            <a:off x="620363" y="1619324"/>
            <a:ext cx="4937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D44512-BA48-4B33-A541-40EB9664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1" y="3511938"/>
            <a:ext cx="5372136" cy="31407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7F55C1-2422-4B09-A8C5-99A94ABF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39" y="3511938"/>
            <a:ext cx="5296472" cy="31230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85EA6F-16A1-4C5C-9E1C-CCA955EE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39" y="161147"/>
            <a:ext cx="5296472" cy="31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E49E7D-D6F1-4D67-A3E7-AC60851D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8" y="3610492"/>
            <a:ext cx="5315805" cy="31040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E1E2DD6-B207-4D94-9668-107D89241915}"/>
              </a:ext>
            </a:extLst>
          </p:cNvPr>
          <p:cNvSpPr txBox="1"/>
          <p:nvPr/>
        </p:nvSpPr>
        <p:spPr>
          <a:xfrm>
            <a:off x="537532" y="1493182"/>
            <a:ext cx="4937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11B3FC-A06B-4154-B89E-9D1F8881F67B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12AD4D-4468-47C5-B9AF-63EDD123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29" y="3610492"/>
            <a:ext cx="5303057" cy="31040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410611-3532-4756-AAF0-B026D3ECE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60" y="248617"/>
            <a:ext cx="5276926" cy="31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0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DFA786A-F2A1-4AA5-9AEF-136CE1F90479}"/>
              </a:ext>
            </a:extLst>
          </p:cNvPr>
          <p:cNvSpPr txBox="1"/>
          <p:nvPr/>
        </p:nvSpPr>
        <p:spPr>
          <a:xfrm>
            <a:off x="537532" y="1493182"/>
            <a:ext cx="4937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10000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5B1049-7934-40E0-A35F-D7D810A7FB09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9CD6DF-449B-4FD3-BC4B-9218AA3F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5" y="3872711"/>
            <a:ext cx="4937755" cy="29007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2DA829-0270-41CA-8C47-E0A40D69D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599" y="3872710"/>
            <a:ext cx="4919366" cy="29007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41A7DB-D3FD-4ECD-A2FE-FCAEAE943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715" y="448672"/>
            <a:ext cx="4932976" cy="29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AD59B6-A54B-41E7-AE86-A78217875892}"/>
              </a:ext>
            </a:extLst>
          </p:cNvPr>
          <p:cNvSpPr txBox="1"/>
          <p:nvPr/>
        </p:nvSpPr>
        <p:spPr>
          <a:xfrm>
            <a:off x="0" y="48562"/>
            <a:ext cx="124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latin typeface="Bauhaus 93" panose="04030905020B02020C02" pitchFamily="82" charset="0"/>
              </a:rPr>
              <a:t>Punto 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8C4627-1C5D-423C-95BA-A488ABA9CB27}"/>
              </a:ext>
            </a:extLst>
          </p:cNvPr>
          <p:cNvSpPr txBox="1"/>
          <p:nvPr/>
        </p:nvSpPr>
        <p:spPr>
          <a:xfrm>
            <a:off x="3799339" y="806820"/>
            <a:ext cx="4593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latin typeface="Bauhaus 93" panose="04030905020B02020C02" pitchFamily="82" charset="0"/>
              </a:rPr>
              <a:t>ITERACION 10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7E93A6-BF77-4DC6-9728-EA6C7DDF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0" y="1873586"/>
            <a:ext cx="4485953" cy="4673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73B55E-511D-4AA6-9B86-D421A1A5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87" y="1873586"/>
            <a:ext cx="4309666" cy="46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8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339</Words>
  <Application>Microsoft Office PowerPoint</Application>
  <PresentationFormat>Panorámica</PresentationFormat>
  <Paragraphs>69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Bauhaus 93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HAROLD ALFARO</dc:creator>
  <cp:lastModifiedBy>HAROLD ALFARO</cp:lastModifiedBy>
  <cp:revision>16</cp:revision>
  <dcterms:created xsi:type="dcterms:W3CDTF">2025-03-24T05:32:36Z</dcterms:created>
  <dcterms:modified xsi:type="dcterms:W3CDTF">2025-03-24T08:40:17Z</dcterms:modified>
</cp:coreProperties>
</file>